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2" r:id="rId16"/>
    <p:sldId id="273" r:id="rId17"/>
    <p:sldId id="271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2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23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13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CF93-34E0-4AEF-BD8A-1BD789441C05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anywhere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ntinuous-far-honeysuckle.glitch.me/" TargetMode="Externa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120764" y="1840230"/>
            <a:ext cx="6623685" cy="713352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740" y="4297680"/>
            <a:ext cx="2103120" cy="22974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54380" y="45720"/>
            <a:ext cx="5657850" cy="5474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54955" y="137160"/>
            <a:ext cx="2114550" cy="23088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412230" y="3732788"/>
            <a:ext cx="5520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туризм»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Фирсова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Елизавета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18" t="7841" r="4596" b="916"/>
          <a:stretch/>
        </p:blipFill>
        <p:spPr>
          <a:xfrm>
            <a:off x="0" y="4698000"/>
            <a:ext cx="3280948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114300"/>
            <a:ext cx="907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можно увидеть на вкладке каждого региона?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95179" y="1526353"/>
            <a:ext cx="5577840" cy="283464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314629"/>
            <a:ext cx="6362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увидеть: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Название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Уникальность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Карту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Города, который здесь находятся – кнопки при нажатии переносят пользователя на страничку из сети Интернет, на которой более подробно рассказывают про этот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Причины посетить этот 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 фотографии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9906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125730"/>
            <a:ext cx="82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Театры и Кинотеатры РФ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1054417"/>
            <a:ext cx="345432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2287905"/>
            <a:ext cx="395800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540" y="1054417"/>
            <a:ext cx="99441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429250" y="2287905"/>
            <a:ext cx="6446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пользователь может увидеть: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 название, год основания, директора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кинотеатров: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название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167" b="7224"/>
          <a:stretch/>
        </p:blipFill>
        <p:spPr>
          <a:xfrm>
            <a:off x="5286799" y="4864045"/>
            <a:ext cx="3079961" cy="166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492"/>
          <a:stretch/>
        </p:blipFill>
        <p:spPr>
          <a:xfrm>
            <a:off x="8195310" y="4877236"/>
            <a:ext cx="286988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3901168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" y="160020"/>
            <a:ext cx="1132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 Александр. Какие функции он выполняет?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7" y="3258000"/>
            <a:ext cx="555891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465" y="1062990"/>
            <a:ext cx="6423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тветить сразу всем людям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напишут в сообщения группы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помогает людям сориентироваться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принимает обратную связь от людей: отзывы, вопросы, пожелания</a:t>
            </a:r>
          </a:p>
        </p:txBody>
      </p:sp>
    </p:spTree>
    <p:extLst>
      <p:ext uri="{BB962C8B-B14F-4D97-AF65-F5344CB8AC3E}">
        <p14:creationId xmlns:p14="http://schemas.microsoft.com/office/powerpoint/2010/main" val="15211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0"/>
            <a:ext cx="1117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бот выглядит со стороны программы?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82955"/>
            <a:ext cx="5136642" cy="61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0" y="673208"/>
            <a:ext cx="564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send_messanges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которая отправляет сообщения пользователю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50"/>
            <a:ext cx="7768422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1531082"/>
            <a:ext cx="624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 – самое главное, то как бот взаимодействует с пользователем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781" t="4564" r="8625" b="1301"/>
          <a:stretch/>
        </p:blipFill>
        <p:spPr>
          <a:xfrm>
            <a:off x="7820318" y="2800349"/>
            <a:ext cx="437168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114300"/>
            <a:ext cx="812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на данный момент умеет бот?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310" y="868680"/>
            <a:ext cx="620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приветствии бот: приветствует пользователя по имени, рассказывает о своих функциях и напоминает о правилах общения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342379"/>
            <a:ext cx="2038095" cy="2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650" y="2342379"/>
            <a:ext cx="75780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«Навигатор»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рассказывает, что находится на сайте, группе в вк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«Информация»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рассказывает, о проекте, о его создателе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«Отзыв», «Пожелания», «Вопросы»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пользователь может отправить свой отзыв, свое пожелание или задать вопрос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«Рассказать про автора»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про автора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«Расскажи о себе»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какие функции он выполняет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отвечать, если пользователь поблагодарил бота или попрощался с ним</a:t>
            </a:r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57" t="3883" r="2142" b="7412"/>
          <a:stretch/>
        </p:blipFill>
        <p:spPr>
          <a:xfrm>
            <a:off x="7858125" y="0"/>
            <a:ext cx="41576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93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 Валера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Какие функции он выполняет?</a:t>
            </a: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0164"/>
            <a:ext cx="430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Валера – это учитель и приятель, с  которым можно провести полезно время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4524375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75" y="2133600"/>
            <a:ext cx="64427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 выполняет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«Викторина»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игра по совместительству настольная. Пользователь отвечает на вопросы и сразу совмещает приятное с полезным: игра + пополнение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«Интересные факты»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по приведенным фактам и фотографии нужно догадаться о каком городе идет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подсказать пользователю ответ не более трех раз за одну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еще бот по имени человека определяет какого он пола, это для того, чтобы отправлять пользователю сообщения в правильной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65807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35" y="2538000"/>
            <a:ext cx="4680000" cy="43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" y="0"/>
            <a:ext cx="604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бота Валеры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646331"/>
            <a:ext cx="2952750" cy="264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4700" y="646331"/>
            <a:ext cx="6046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переменных, при помощи которых программа легко ориентируется при взаимодействии с пользователем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" y="3294281"/>
            <a:ext cx="4680000" cy="2836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4700" y="1693306"/>
            <a:ext cx="557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программа, то как бот общается с пользователем, сценарии игр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1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поддерживается работа проекта?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740" y="1645920"/>
            <a:ext cx="7955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любой человек мог увидеть мой сайт, сайт был выложен на хостинг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работает при помощи: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https://glitch.com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боты работают при помощи сайта: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https://pythonanywhere.com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7" y="2298442"/>
            <a:ext cx="4314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" y="13716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усовершенствованию: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511" y="1992127"/>
            <a:ext cx="504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Продолжиться работа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Обновлять навыки ботов, планируется добавить Валере игру – Квест Путешествие на планету «Кристальный мир»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1" y="337869"/>
            <a:ext cx="6518245" cy="36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77" y="3886668"/>
            <a:ext cx="2880000" cy="28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491" y="3886668"/>
            <a:ext cx="3051656" cy="28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388472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tooltip="https://continuous-far-honeysuckle.glitch.me/"/>
              </a:rPr>
              <a:t>https://continuous-far-honeysuckle.glitch.me/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191" y="4400056"/>
            <a:ext cx="1638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978000"/>
            <a:ext cx="3025074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10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разработки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37" y="1978793"/>
            <a:ext cx="8469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реймворк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Разметка стиля объектов на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66762"/>
            <a:ext cx="420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274" r="59160" b="1464"/>
          <a:stretch/>
        </p:blipFill>
        <p:spPr>
          <a:xfrm>
            <a:off x="0" y="2846070"/>
            <a:ext cx="3246120" cy="40119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8" y="0"/>
            <a:ext cx="8104762" cy="3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84" t="2355" r="3464" b="6205"/>
          <a:stretch/>
        </p:blipFill>
        <p:spPr>
          <a:xfrm>
            <a:off x="6168389" y="3566159"/>
            <a:ext cx="6023611" cy="329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1082240"/>
            <a:ext cx="932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о проекте в цифрах: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82351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собрано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субъектов РФ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 них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городов</a:t>
            </a:r>
          </a:p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которых: </a:t>
            </a:r>
          </a:p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649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театров и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кинотеатров</a:t>
            </a:r>
          </a:p>
        </p:txBody>
      </p:sp>
    </p:spTree>
    <p:extLst>
      <p:ext uri="{BB962C8B-B14F-4D97-AF65-F5344CB8AC3E}">
        <p14:creationId xmlns:p14="http://schemas.microsoft.com/office/powerpoint/2010/main" val="1617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-1906100" y="-1197782"/>
            <a:ext cx="8709853" cy="5497829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0020" y="137160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пришла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идея?</a:t>
            </a:r>
          </a:p>
        </p:txBody>
      </p:sp>
      <p:sp>
        <p:nvSpPr>
          <p:cNvPr id="5" name="Скругленный прямоугольник 4"/>
          <p:cNvSpPr>
            <a:spLocks noChangeAspect="1"/>
          </p:cNvSpPr>
          <p:nvPr/>
        </p:nvSpPr>
        <p:spPr>
          <a:xfrm rot="16200000">
            <a:off x="10204478" y="1648326"/>
            <a:ext cx="2164618" cy="180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>
            <a:spLocks noChangeAspect="1"/>
          </p:cNvSpPr>
          <p:nvPr/>
        </p:nvSpPr>
        <p:spPr>
          <a:xfrm>
            <a:off x="9545528" y="3805196"/>
            <a:ext cx="2513121" cy="14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0030" y="4720590"/>
            <a:ext cx="1611630" cy="197739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58298" y="5357041"/>
            <a:ext cx="2700351" cy="1394459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8" y="4394808"/>
            <a:ext cx="1744103" cy="2303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53" y="1017182"/>
            <a:ext cx="6070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5 лет я каждый год путешествую с родителями. За свою жизнь я посетила уже около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 и более 30 городов России. Поэтому для меня тема туризма очень близка.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 rot="16200000">
            <a:off x="1607364" y="5050066"/>
            <a:ext cx="1977390" cy="1318437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86787" y="137161"/>
            <a:ext cx="1671863" cy="1132404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32033" y="111622"/>
            <a:ext cx="2895676" cy="1811119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356010" y="4986456"/>
            <a:ext cx="1460300" cy="171152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980545" y="3141200"/>
            <a:ext cx="1964571" cy="1817187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8074747" y="5210115"/>
            <a:ext cx="1060613" cy="1377288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4747" y="2056651"/>
            <a:ext cx="2033603" cy="1703482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18175" y="5099538"/>
            <a:ext cx="1036505" cy="1598442"/>
          </a:xfrm>
          <a:prstGeom prst="round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94742" y="3879504"/>
            <a:ext cx="1283551" cy="1140802"/>
          </a:xfrm>
          <a:prstGeom prst="round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16309" y="2063891"/>
            <a:ext cx="1193621" cy="1049239"/>
          </a:xfrm>
          <a:prstGeom prst="round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-1242646" y="-1043354"/>
            <a:ext cx="10234246" cy="626012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2870" y="125730"/>
            <a:ext cx="84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которые выполняет проект: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25830"/>
            <a:ext cx="562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Люди, когда планируют куда поехать, тратят много времени на поиск что посетить в каком-нибудь регионе.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помогает увидеть всю нужную информацию в одном месте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Раскрывает значимость Российского туризма</a:t>
            </a:r>
          </a:p>
          <a:p>
            <a:pPr marL="457200" indent="-457200">
              <a:buAutoNum type="arabicPeriod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static.rg.ru/uploads/images/137/81/46/turiz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19" y="2084070"/>
            <a:ext cx="647676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" y="148590"/>
            <a:ext cx="69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проект?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8370" r="-490" b="9203"/>
          <a:stretch/>
        </p:blipFill>
        <p:spPr>
          <a:xfrm>
            <a:off x="5278872" y="44359"/>
            <a:ext cx="4932000" cy="2522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" y="69722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58" b="9521"/>
          <a:stretch/>
        </p:blipFill>
        <p:spPr>
          <a:xfrm>
            <a:off x="7541147" y="932203"/>
            <a:ext cx="4654735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" y="1071920"/>
            <a:ext cx="282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группа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202" r="-542" b="8961"/>
          <a:stretch/>
        </p:blipFill>
        <p:spPr>
          <a:xfrm>
            <a:off x="4449152" y="2914532"/>
            <a:ext cx="46683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" y="1522337"/>
            <a:ext cx="294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бот</a:t>
            </a:r>
          </a:p>
          <a:p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6235" t="269" b="3027"/>
          <a:stretch/>
        </p:blipFill>
        <p:spPr>
          <a:xfrm>
            <a:off x="0" y="2538000"/>
            <a:ext cx="4342153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" y="1897030"/>
            <a:ext cx="362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47" y="3963619"/>
            <a:ext cx="4680000" cy="2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" y="205740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Веб-сайт. Из чего состоит?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15" y="2868930"/>
            <a:ext cx="512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Кнопок –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– театров, кинотеатров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– переносит в группу вк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48589">
            <a:off x="8503919" y="165116"/>
            <a:ext cx="3505200" cy="323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392" t="11486" r="6384" b="4207"/>
          <a:stretch/>
        </p:blipFill>
        <p:spPr>
          <a:xfrm>
            <a:off x="6079817" y="3113931"/>
            <a:ext cx="50379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0FB33DC-9BE2-4290-B122-1845E8C7426F}"/>
              </a:ext>
            </a:extLst>
          </p:cNvPr>
          <p:cNvSpPr txBox="1"/>
          <p:nvPr/>
        </p:nvSpPr>
        <p:spPr>
          <a:xfrm>
            <a:off x="0" y="0"/>
            <a:ext cx="65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в программе Веб-сайта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308735"/>
            <a:ext cx="39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9740" y="1217474"/>
            <a:ext cx="792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классы для взаимодействия с базой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хранится сама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еще две папки: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лежит файл со стилями кнопок, вкладок и т.д.,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хранятся все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все шаблоны страниц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1" y="3252973"/>
            <a:ext cx="44958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51" y="3577141"/>
            <a:ext cx="6869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@app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route(“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над каждой функцией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регистрации нашей функции, как функции обратного вызова для определенных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событий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сама функция, которая при помощи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возвращает  шаблон страницы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6994" t="9155" r="15543" b="2263"/>
          <a:stretch/>
        </p:blipFill>
        <p:spPr>
          <a:xfrm>
            <a:off x="4621281" y="5061629"/>
            <a:ext cx="18516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" y="221931"/>
            <a:ext cx="3054972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840" y="221931"/>
            <a:ext cx="4972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all_models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хранятся модели для работы с базой данных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db_session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подключение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 базе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файлы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модели для работы с базой данных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88" y="0"/>
            <a:ext cx="393951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410" y="2249520"/>
            <a:ext cx="474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базовый шаблон или родительский шаблон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шаблоны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производные от него или дочерние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906" t="7848" r="3607" b="4205"/>
          <a:stretch/>
        </p:blipFill>
        <p:spPr>
          <a:xfrm>
            <a:off x="0" y="3691889"/>
            <a:ext cx="6812280" cy="3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752</Words>
  <Application>Microsoft Office PowerPoint</Application>
  <PresentationFormat>Широкоэкранный</PresentationFormat>
  <Paragraphs>85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41</cp:revision>
  <dcterms:created xsi:type="dcterms:W3CDTF">2023-03-31T03:02:12Z</dcterms:created>
  <dcterms:modified xsi:type="dcterms:W3CDTF">2023-04-13T14:03:23Z</dcterms:modified>
</cp:coreProperties>
</file>